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7" r:id="rId8"/>
    <p:sldId id="268" r:id="rId9"/>
    <p:sldId id="269" r:id="rId10"/>
    <p:sldId id="270" r:id="rId11"/>
    <p:sldId id="271" r:id="rId12"/>
    <p:sldId id="272" r:id="rId13"/>
    <p:sldId id="261" r:id="rId14"/>
    <p:sldId id="262" r:id="rId15"/>
    <p:sldId id="263" r:id="rId16"/>
    <p:sldId id="273" r:id="rId17"/>
    <p:sldId id="264" r:id="rId18"/>
    <p:sldId id="26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14C83-E607-07EF-193F-416B9EDB2D3A}" v="1" dt="2019-06-18T18:53:45.732"/>
    <p1510:client id="{96274E18-EAE0-48A6-BE1D-CCD1C0BAAF99}" v="34" dt="2019-09-27T15:42:11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4D6D0-969F-4630-B68C-8E953D5BB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AF275-8C15-4714-BBA7-4871AEE58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98334-674D-464D-B638-935B46145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F7E6A-D83F-4E08-B7BE-23BE97D5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96067-1355-4E98-86F6-9939ECD0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5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4803E-DD6A-4ACB-9FE4-8042895A1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CB1DE-DBB4-4D72-AA09-B840D6F4C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8FE6A-C515-4B5F-A455-12BB1109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1FB21-2921-4FAA-965D-EAAFC719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8F1E-2FF7-43FE-AEE3-8690263F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8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238B-DE6B-49BE-B5B8-164E23B8E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9542D9-CEB4-4809-8092-F3142A2AB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BB6C6-1EAB-416A-A69F-8C4B35E92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1AA29-8A75-4F7D-8894-DD783ACC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DCF1C-8DB8-4DF8-AD88-12D95C37D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3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B398C-FE16-4E4D-A230-8D8BBBDD8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881DD-86B6-47CA-9FF7-7D4E394D2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3717B0-F0FF-4842-BEAE-5FCFAC691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C4292-0F21-425E-B031-2A5243F75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6C8F1-0C9D-4701-B39D-AD4C3DEE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E626C-44DE-4EA9-86D7-263CC4BFB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7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35E9-B906-41A7-BFA2-690AF77B8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BA8E6-38B1-49BE-80A6-FC1CD8EF5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37DBD7-13D1-481F-9F33-4B26F4345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0F2DCF-0912-4469-A984-D413E31DDF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36B406-F34D-4674-8720-255E3E112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A81983-3042-4CF7-BBF0-6E7D6F6D0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791C5-1F11-4158-98AE-BF846D8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BDA5A1-1272-4C67-BAA8-8FB6ADC18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A122-E289-4E58-AD68-CBEE05EB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4C9EBA-5A23-43B5-A2B8-B11811A68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F397D7-F5EB-43F9-8DDA-57989132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2C90C0-B229-4444-AE08-C6500363B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2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19C7E6-BF20-4580-8B06-C05384F63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FB27FE-2100-4CB8-8F3C-8B7B112D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6F716-2120-481A-A29A-EB7CB5A0E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4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945A9-7C1C-4BB4-AEAA-533BEC5DA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248D-45CB-4BEF-85F0-EC20DAFC4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EEF6F-D448-4152-AF07-2D92367AE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2A8BD-992C-4022-B466-D9D86BE09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F5219-458B-48FB-8A4F-1E4C93385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5B981-FE21-490C-8F2D-3FF1633C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66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AFAA-0576-49F2-B6DB-A57FA08CA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AF3C0B-B4A5-4D68-B5C2-FACE135AC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51B1A-892D-4E77-B6D6-942836E00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B17C4-B6FF-47E9-963F-CB5A4351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60208-2D45-42B3-99A4-C93CEA3A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98328-800F-499F-9001-D910AD69F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8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9AD10-551E-449E-B787-B576CB827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951163-0BAF-4E59-8D03-843525BCC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5BEBF-B455-405C-BDFB-DAF4C53A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E9948-10D4-4E09-947D-483899AF4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24736-70D8-4401-8D06-189AB2AB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6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7626E3-E956-445D-94AA-9E288DC29D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28B56-B6A9-47DC-9B4A-72E7B35B7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18966-63B7-4BC2-B9C2-6DD6B9AD7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153E6-30A0-4BFD-BFCB-079D9A5A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539AF-DE17-46E9-8926-86CDFEE24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0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46BC9-2FFF-49E6-AED5-D6C307F61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7D31-BF7D-4C71-B0F6-066E7A77F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4CC6E-D174-4017-8AF8-7AFE5AAA71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430C0-B72B-41AE-B6E5-0714E5DAD30E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7ECD5-1A7F-4B43-97AA-84E7E8795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27053-5645-4883-A920-D94347164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A88EE-E0AC-4B8C-A501-42AEC2430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9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D249FE2-94B1-400D-AE27-80D868B41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79" y="0"/>
            <a:ext cx="103273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9A3F83-A1CB-4516-8D29-96D16D7761FF}"/>
              </a:ext>
            </a:extLst>
          </p:cNvPr>
          <p:cNvSpPr txBox="1"/>
          <p:nvPr/>
        </p:nvSpPr>
        <p:spPr>
          <a:xfrm>
            <a:off x="6694906" y="4826675"/>
            <a:ext cx="54970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Go to your unique login link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Enter your login credentials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Login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04F79-C17E-4D20-9DB5-59BB13A8CDD2}"/>
              </a:ext>
            </a:extLst>
          </p:cNvPr>
          <p:cNvSpPr/>
          <p:nvPr/>
        </p:nvSpPr>
        <p:spPr>
          <a:xfrm>
            <a:off x="0" y="811527"/>
            <a:ext cx="6694906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 b="1" u="sng" dirty="0">
                <a:latin typeface="Calibri"/>
                <a:cs typeface="Calibri"/>
              </a:rPr>
              <a:t>https://zenople.esgazure.com/login/ABC</a:t>
            </a:r>
            <a:endParaRPr lang="en-US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CAE79B-875F-44C2-B04C-52BCAA0E6CAA}"/>
              </a:ext>
            </a:extLst>
          </p:cNvPr>
          <p:cNvSpPr txBox="1"/>
          <p:nvPr/>
        </p:nvSpPr>
        <p:spPr>
          <a:xfrm>
            <a:off x="377504" y="811527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1EFD04-AA36-4FFE-8334-7EA7A8D72DAB}"/>
              </a:ext>
            </a:extLst>
          </p:cNvPr>
          <p:cNvSpPr txBox="1"/>
          <p:nvPr/>
        </p:nvSpPr>
        <p:spPr>
          <a:xfrm>
            <a:off x="6814657" y="3429000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89DD80-7CE5-4FBA-B42B-B622AF30691D}"/>
              </a:ext>
            </a:extLst>
          </p:cNvPr>
          <p:cNvSpPr txBox="1"/>
          <p:nvPr/>
        </p:nvSpPr>
        <p:spPr>
          <a:xfrm>
            <a:off x="6071983" y="2730163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</a:t>
            </a: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469CC157-DB28-4BF9-B004-B3F0CA1208C6}"/>
              </a:ext>
            </a:extLst>
          </p:cNvPr>
          <p:cNvSpPr/>
          <p:nvPr/>
        </p:nvSpPr>
        <p:spPr>
          <a:xfrm rot="16200000">
            <a:off x="6558411" y="2721909"/>
            <a:ext cx="461665" cy="478172"/>
          </a:xfrm>
          <a:prstGeom prst="blockArc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813F91-6BE2-4695-8251-40855CA089C1}"/>
              </a:ext>
            </a:extLst>
          </p:cNvPr>
          <p:cNvSpPr/>
          <p:nvPr/>
        </p:nvSpPr>
        <p:spPr>
          <a:xfrm>
            <a:off x="314093" y="5350726"/>
            <a:ext cx="2285999" cy="817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728FBF-E947-40A1-8CCB-401433609DC2}"/>
              </a:ext>
            </a:extLst>
          </p:cNvPr>
          <p:cNvSpPr/>
          <p:nvPr/>
        </p:nvSpPr>
        <p:spPr>
          <a:xfrm>
            <a:off x="317577" y="6237016"/>
            <a:ext cx="2285999" cy="269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39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F351890-737E-4E22-98FB-B29F69402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6673" cy="599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AA45D8-E645-4AFA-A8B2-D92FD5B85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522" y="551969"/>
            <a:ext cx="2752725" cy="4143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209E5A-EDC0-4F72-8622-33BCAE80C340}"/>
              </a:ext>
            </a:extLst>
          </p:cNvPr>
          <p:cNvSpPr/>
          <p:nvPr/>
        </p:nvSpPr>
        <p:spPr>
          <a:xfrm>
            <a:off x="7583648" y="3573710"/>
            <a:ext cx="1233181" cy="302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3488C3-0836-4781-8AA9-BD4A6E43C55E}"/>
              </a:ext>
            </a:extLst>
          </p:cNvPr>
          <p:cNvSpPr/>
          <p:nvPr/>
        </p:nvSpPr>
        <p:spPr>
          <a:xfrm>
            <a:off x="7583647" y="4130180"/>
            <a:ext cx="1233181" cy="302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E0FBE0-A94B-4F84-8C45-EA69368D0F45}"/>
              </a:ext>
            </a:extLst>
          </p:cNvPr>
          <p:cNvSpPr/>
          <p:nvPr/>
        </p:nvSpPr>
        <p:spPr>
          <a:xfrm>
            <a:off x="7583647" y="4535648"/>
            <a:ext cx="1233181" cy="302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3F355C-E036-453E-86D2-421C01ED056D}"/>
              </a:ext>
            </a:extLst>
          </p:cNvPr>
          <p:cNvSpPr/>
          <p:nvPr/>
        </p:nvSpPr>
        <p:spPr>
          <a:xfrm>
            <a:off x="7583647" y="5075338"/>
            <a:ext cx="1233181" cy="167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9AC42-98CE-4A9E-B051-110F86865C4F}"/>
              </a:ext>
            </a:extLst>
          </p:cNvPr>
          <p:cNvSpPr/>
          <p:nvPr/>
        </p:nvSpPr>
        <p:spPr>
          <a:xfrm>
            <a:off x="-1" y="5727931"/>
            <a:ext cx="12186673" cy="302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3878E-B6F9-4360-9294-33773762CB91}"/>
              </a:ext>
            </a:extLst>
          </p:cNvPr>
          <p:cNvSpPr txBox="1"/>
          <p:nvPr/>
        </p:nvSpPr>
        <p:spPr>
          <a:xfrm>
            <a:off x="-5328" y="5705866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Open the application navigation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New Customer Onboarding (NCO)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New Customer from left hand menu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red add button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8B20E1-4703-429A-8EFC-BD168CCC5A62}"/>
              </a:ext>
            </a:extLst>
          </p:cNvPr>
          <p:cNvSpPr txBox="1"/>
          <p:nvPr/>
        </p:nvSpPr>
        <p:spPr>
          <a:xfrm>
            <a:off x="11107023" y="4902641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4.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21CC1E-E8A9-4029-AB5A-419A0906A203}"/>
              </a:ext>
            </a:extLst>
          </p:cNvPr>
          <p:cNvSpPr txBox="1"/>
          <p:nvPr/>
        </p:nvSpPr>
        <p:spPr>
          <a:xfrm>
            <a:off x="-28380" y="296733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920706-63D6-4122-8BD3-644951CFC5AD}"/>
              </a:ext>
            </a:extLst>
          </p:cNvPr>
          <p:cNvSpPr txBox="1"/>
          <p:nvPr/>
        </p:nvSpPr>
        <p:spPr>
          <a:xfrm>
            <a:off x="10505812" y="1425592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A3DE3-5D1E-4457-924E-6005EF31D00E}"/>
              </a:ext>
            </a:extLst>
          </p:cNvPr>
          <p:cNvSpPr txBox="1"/>
          <p:nvPr/>
        </p:nvSpPr>
        <p:spPr>
          <a:xfrm>
            <a:off x="8816828" y="217137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632688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BB1EA91-DD48-4587-8C7F-EC1E58415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0"/>
            <a:ext cx="859155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EB39D0FE-60C4-4C35-9E68-706369A5F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580451"/>
            <a:ext cx="5739258" cy="357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B3093CFF-A92A-43CB-9265-9A657AD9E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739" y="1580451"/>
            <a:ext cx="5739259" cy="358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C8697E-F753-42EE-BDF9-E0C014D037A7}"/>
              </a:ext>
            </a:extLst>
          </p:cNvPr>
          <p:cNvSpPr txBox="1"/>
          <p:nvPr/>
        </p:nvSpPr>
        <p:spPr>
          <a:xfrm>
            <a:off x="-2" y="5165105"/>
            <a:ext cx="12192000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Click the add new customer option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Enter organization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next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Enter main contact’s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Save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When asked via pop up if you want to continue to the detail page select yes</a:t>
            </a:r>
          </a:p>
          <a:p>
            <a:endParaRPr lang="en-US"/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537A97F1-936B-462E-BC0B-BE32CF7FA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255" y="2537844"/>
            <a:ext cx="332422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859F5A-403F-4D13-BA08-33231C2E9A18}"/>
              </a:ext>
            </a:extLst>
          </p:cNvPr>
          <p:cNvSpPr txBox="1"/>
          <p:nvPr/>
        </p:nvSpPr>
        <p:spPr>
          <a:xfrm>
            <a:off x="10167673" y="3933460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6.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EA6EA-6338-4AB0-A9F6-F96B89BDEDFC}"/>
              </a:ext>
            </a:extLst>
          </p:cNvPr>
          <p:cNvSpPr txBox="1"/>
          <p:nvPr/>
        </p:nvSpPr>
        <p:spPr>
          <a:xfrm>
            <a:off x="11527870" y="474845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23BCF3-62A0-4993-9348-34FF55F26CEE}"/>
              </a:ext>
            </a:extLst>
          </p:cNvPr>
          <p:cNvSpPr txBox="1"/>
          <p:nvPr/>
        </p:nvSpPr>
        <p:spPr>
          <a:xfrm>
            <a:off x="9928587" y="1952234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B86927-3455-4C93-B254-BC763CBECF9F}"/>
              </a:ext>
            </a:extLst>
          </p:cNvPr>
          <p:cNvSpPr txBox="1"/>
          <p:nvPr/>
        </p:nvSpPr>
        <p:spPr>
          <a:xfrm>
            <a:off x="4911753" y="474845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3.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38DE0F-3A93-4322-8BE8-889B0CBBD9F9}"/>
              </a:ext>
            </a:extLst>
          </p:cNvPr>
          <p:cNvSpPr txBox="1"/>
          <p:nvPr/>
        </p:nvSpPr>
        <p:spPr>
          <a:xfrm>
            <a:off x="878047" y="1952233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13D00C-3F78-4825-BFEF-8849ACBDABC0}"/>
              </a:ext>
            </a:extLst>
          </p:cNvPr>
          <p:cNvSpPr txBox="1"/>
          <p:nvPr/>
        </p:nvSpPr>
        <p:spPr>
          <a:xfrm>
            <a:off x="3070373" y="81958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3712008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5F9B2E4-E025-4A10-8F01-E5A08D48C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3" y="92120"/>
            <a:ext cx="11979164" cy="49395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80B107-94AD-4A8F-8ED5-EDBFD6AE7040}"/>
              </a:ext>
            </a:extLst>
          </p:cNvPr>
          <p:cNvSpPr txBox="1"/>
          <p:nvPr/>
        </p:nvSpPr>
        <p:spPr>
          <a:xfrm>
            <a:off x="73231" y="5209309"/>
            <a:ext cx="1186740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cs typeface="Calibri"/>
              </a:rPr>
              <a:t>1.</a:t>
            </a:r>
            <a:r>
              <a:rPr lang="en-US" sz="1400">
                <a:cs typeface="Calibri"/>
              </a:rPr>
              <a:t> Click on the Registration Stage – This will bring you to the Task Tab</a:t>
            </a:r>
          </a:p>
          <a:p>
            <a:r>
              <a:rPr lang="en-US" sz="1400" b="1">
                <a:cs typeface="Calibri"/>
              </a:rPr>
              <a:t>2.</a:t>
            </a:r>
            <a:r>
              <a:rPr lang="en-US" sz="1400">
                <a:cs typeface="Calibri"/>
              </a:rPr>
              <a:t> Click </a:t>
            </a:r>
            <a:r>
              <a:rPr lang="en-US" sz="1400" b="1">
                <a:cs typeface="Calibri"/>
              </a:rPr>
              <a:t>New Customer Information</a:t>
            </a:r>
            <a:r>
              <a:rPr lang="en-US" sz="1400">
                <a:cs typeface="Calibri"/>
              </a:rPr>
              <a:t> and complete the missing info.</a:t>
            </a:r>
          </a:p>
          <a:p>
            <a:r>
              <a:rPr lang="en-US" sz="1400" b="1">
                <a:cs typeface="Calibri"/>
              </a:rPr>
              <a:t>3. </a:t>
            </a:r>
            <a:r>
              <a:rPr lang="en-US" sz="1400">
                <a:cs typeface="Calibri"/>
              </a:rPr>
              <a:t>Click </a:t>
            </a:r>
            <a:r>
              <a:rPr lang="en-US" sz="1400" b="1">
                <a:cs typeface="Calibri"/>
              </a:rPr>
              <a:t>Upload Complete... Agreement </a:t>
            </a:r>
            <a:r>
              <a:rPr lang="en-US" sz="1400">
                <a:cs typeface="Calibri"/>
              </a:rPr>
              <a:t>to import the signed staffing agreement</a:t>
            </a:r>
          </a:p>
          <a:p>
            <a:r>
              <a:rPr lang="en-US" sz="1400" b="1">
                <a:cs typeface="Calibri"/>
              </a:rPr>
              <a:t>4.</a:t>
            </a:r>
            <a:r>
              <a:rPr lang="en-US" sz="1400">
                <a:cs typeface="Calibri"/>
              </a:rPr>
              <a:t> Click </a:t>
            </a:r>
            <a:r>
              <a:rPr lang="en-US" sz="1400" b="1">
                <a:cs typeface="Calibri"/>
              </a:rPr>
              <a:t>Upload Credit Check Form</a:t>
            </a:r>
            <a:r>
              <a:rPr lang="en-US" sz="1400">
                <a:cs typeface="Calibri"/>
              </a:rPr>
              <a:t> to import the signed credit check form if applicable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A8999-1790-4AD6-937B-B7CBD94CBF58}"/>
              </a:ext>
            </a:extLst>
          </p:cNvPr>
          <p:cNvSpPr txBox="1"/>
          <p:nvPr/>
        </p:nvSpPr>
        <p:spPr>
          <a:xfrm>
            <a:off x="5787613" y="819768"/>
            <a:ext cx="3780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1.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57D0A-622C-47DA-835C-53BCD5AE4869}"/>
              </a:ext>
            </a:extLst>
          </p:cNvPr>
          <p:cNvSpPr txBox="1"/>
          <p:nvPr/>
        </p:nvSpPr>
        <p:spPr>
          <a:xfrm>
            <a:off x="2862695" y="3337707"/>
            <a:ext cx="3879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2.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0C904-5F02-42BA-9BFE-2E661AD0E5A3}"/>
              </a:ext>
            </a:extLst>
          </p:cNvPr>
          <p:cNvSpPr txBox="1"/>
          <p:nvPr/>
        </p:nvSpPr>
        <p:spPr>
          <a:xfrm>
            <a:off x="2863932" y="3893126"/>
            <a:ext cx="3681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85C126-EDAD-404C-8897-F833B8575508}"/>
              </a:ext>
            </a:extLst>
          </p:cNvPr>
          <p:cNvSpPr txBox="1"/>
          <p:nvPr/>
        </p:nvSpPr>
        <p:spPr>
          <a:xfrm>
            <a:off x="2868262" y="4451638"/>
            <a:ext cx="378032" cy="3792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273303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D69032E-C52B-453D-AFE4-C3984392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48" y="158495"/>
            <a:ext cx="9343901" cy="4739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B2E78B-AADC-4C5D-ABEF-EBB77B1E25F9}"/>
              </a:ext>
            </a:extLst>
          </p:cNvPr>
          <p:cNvSpPr txBox="1"/>
          <p:nvPr/>
        </p:nvSpPr>
        <p:spPr>
          <a:xfrm>
            <a:off x="488867" y="5050970"/>
            <a:ext cx="103533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If Billing Address is the same as main address check the box above or enter a new Billing Address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743799-64AA-4E30-A48B-4D545E2F9FBB}"/>
              </a:ext>
            </a:extLst>
          </p:cNvPr>
          <p:cNvSpPr txBox="1"/>
          <p:nvPr/>
        </p:nvSpPr>
        <p:spPr>
          <a:xfrm>
            <a:off x="63335" y="162295"/>
            <a:ext cx="3780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87513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185F895A-13A5-47A5-8E6F-5433AD902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70" y="107126"/>
            <a:ext cx="9312165" cy="54922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955D38-E749-4C0C-8DC6-E683FBD8F5C4}"/>
              </a:ext>
            </a:extLst>
          </p:cNvPr>
          <p:cNvSpPr txBox="1"/>
          <p:nvPr/>
        </p:nvSpPr>
        <p:spPr>
          <a:xfrm>
            <a:off x="647205" y="5694218"/>
            <a:ext cx="939338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Select the Pay Period and enter the Nature of Company's Business</a:t>
            </a:r>
            <a:endParaRPr lang="en-US">
              <a:cs typeface="Calibri"/>
            </a:endParaRPr>
          </a:p>
          <a:p>
            <a:r>
              <a:rPr lang="en-US"/>
              <a:t>Enter WC Code, WC Code Description, Summary of Job Descriptions and Equipment/Machinery</a:t>
            </a:r>
          </a:p>
          <a:p>
            <a:r>
              <a:rPr lang="en-US">
                <a:cs typeface="Calibri"/>
              </a:rPr>
              <a:t>Select Complete from the Action Menu and click Save – This task will now be complete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DC0D2A-E28E-4B14-B202-0C85AF3CBB30}"/>
              </a:ext>
            </a:extLst>
          </p:cNvPr>
          <p:cNvSpPr txBox="1"/>
          <p:nvPr/>
        </p:nvSpPr>
        <p:spPr>
          <a:xfrm>
            <a:off x="182088" y="142503"/>
            <a:ext cx="3780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17415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A13979-20CD-4F34-B0FC-CC5580F8771F}"/>
              </a:ext>
            </a:extLst>
          </p:cNvPr>
          <p:cNvSpPr txBox="1"/>
          <p:nvPr/>
        </p:nvSpPr>
        <p:spPr>
          <a:xfrm>
            <a:off x="73232" y="83126"/>
            <a:ext cx="9096498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3. </a:t>
            </a:r>
            <a:r>
              <a:rPr lang="en-US" sz="1400"/>
              <a:t>Click </a:t>
            </a:r>
            <a:r>
              <a:rPr lang="en-US" sz="1400" b="1"/>
              <a:t>Upload Complete... Agreement </a:t>
            </a:r>
            <a:r>
              <a:rPr lang="en-US" sz="1400"/>
              <a:t>to import the signed staffing agreement</a:t>
            </a:r>
          </a:p>
          <a:p>
            <a:r>
              <a:rPr lang="en-US" sz="1400">
                <a:cs typeface="Calibri"/>
              </a:rPr>
              <a:t>Click </a:t>
            </a:r>
            <a:r>
              <a:rPr lang="en-US" sz="1400">
                <a:solidFill>
                  <a:srgbClr val="00B0F0"/>
                </a:solidFill>
                <a:cs typeface="Calibri"/>
              </a:rPr>
              <a:t>browse</a:t>
            </a:r>
            <a:r>
              <a:rPr lang="en-US" sz="1400">
                <a:cs typeface="Calibri"/>
              </a:rPr>
              <a:t>, select file, click Complete in the Action Menu and click Save.</a:t>
            </a:r>
          </a:p>
          <a:p>
            <a:endParaRPr lang="en-US">
              <a:cs typeface="Calibri"/>
            </a:endParaRPr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78EA0EC-A446-460C-8B4F-21733BFD0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38" y="775249"/>
            <a:ext cx="11333018" cy="2398047"/>
          </a:xfrm>
          <a:prstGeom prst="rect">
            <a:avLst/>
          </a:prstGeom>
        </p:spPr>
      </p:pic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814D37A-DE9A-4EFE-B60C-DC6198923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8" y="3400555"/>
            <a:ext cx="5702135" cy="335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64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E489F3-E62A-43E0-AA93-0A1F99DE0DE0}"/>
              </a:ext>
            </a:extLst>
          </p:cNvPr>
          <p:cNvSpPr txBox="1"/>
          <p:nvPr/>
        </p:nvSpPr>
        <p:spPr>
          <a:xfrm>
            <a:off x="271153" y="102918"/>
            <a:ext cx="733499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4.</a:t>
            </a:r>
            <a:r>
              <a:rPr lang="en-US" sz="1400"/>
              <a:t> Click on Upload Credit Check Form to import Credit Check Form</a:t>
            </a:r>
          </a:p>
          <a:p>
            <a:r>
              <a:rPr lang="en-US" sz="1400">
                <a:cs typeface="Calibri"/>
              </a:rPr>
              <a:t>Click </a:t>
            </a:r>
            <a:r>
              <a:rPr lang="en-US" sz="1400">
                <a:solidFill>
                  <a:srgbClr val="00B0F0"/>
                </a:solidFill>
                <a:cs typeface="Calibri"/>
              </a:rPr>
              <a:t>browse</a:t>
            </a:r>
            <a:r>
              <a:rPr lang="en-US" sz="1400">
                <a:cs typeface="Calibri"/>
              </a:rPr>
              <a:t>, select file, click Complete in the Action Menu and click Save.</a:t>
            </a:r>
          </a:p>
          <a:p>
            <a:endParaRPr lang="en-US" sz="1400">
              <a:cs typeface="Calibri"/>
            </a:endParaRPr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DAAF52D-EE6F-40AD-981E-9F67B3195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10" y="770834"/>
            <a:ext cx="11392394" cy="2258435"/>
          </a:xfrm>
          <a:prstGeom prst="rect">
            <a:avLst/>
          </a:prstGeom>
        </p:spPr>
      </p:pic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E290FBB-E486-4130-BDCD-563CF1872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0" y="3165479"/>
            <a:ext cx="6018810" cy="353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2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87A8C6-5CA9-467B-850F-252BC8F1144B}"/>
              </a:ext>
            </a:extLst>
          </p:cNvPr>
          <p:cNvSpPr txBox="1"/>
          <p:nvPr/>
        </p:nvSpPr>
        <p:spPr>
          <a:xfrm>
            <a:off x="152401" y="261256"/>
            <a:ext cx="119069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Once the </a:t>
            </a:r>
            <a:r>
              <a:rPr lang="en-US" sz="1400" b="1"/>
              <a:t>Registration</a:t>
            </a:r>
            <a:r>
              <a:rPr lang="en-US" sz="1400"/>
              <a:t> Tasks have been completed, ESG will complete the </a:t>
            </a:r>
            <a:r>
              <a:rPr lang="en-US" sz="1400" b="1"/>
              <a:t>Credit Approval</a:t>
            </a:r>
            <a:r>
              <a:rPr lang="en-US" sz="1400"/>
              <a:t> (if applicable) and the </a:t>
            </a:r>
            <a:r>
              <a:rPr lang="en-US" sz="1400" b="1"/>
              <a:t>Qualification</a:t>
            </a:r>
            <a:r>
              <a:rPr lang="en-US" sz="1400"/>
              <a:t> stage to assign WC Codes and Rates</a:t>
            </a:r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005EF8A-9273-40B6-BEA8-EEFC31AB6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65" y="791309"/>
            <a:ext cx="11728862" cy="48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1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A0B10765-DD2E-4F21-9270-8AF557125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519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706794E4-F15C-4011-88BC-29AA9C35A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99" y="2428611"/>
            <a:ext cx="7315203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369E7C22-0B3D-492C-87CF-1380684F7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439" y="4647501"/>
            <a:ext cx="7442065" cy="174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17424F-84CF-4FE4-B7D3-91B129606A82}"/>
              </a:ext>
            </a:extLst>
          </p:cNvPr>
          <p:cNvSpPr txBox="1"/>
          <p:nvPr/>
        </p:nvSpPr>
        <p:spPr>
          <a:xfrm>
            <a:off x="9753600" y="0"/>
            <a:ext cx="2438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To add a markup open the Job Option tab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markup from the left hand menu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add button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Enter the markup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save button</a:t>
            </a:r>
          </a:p>
          <a:p>
            <a:pPr marL="342900" indent="-342900">
              <a:buFont typeface="+mj-lt"/>
              <a:buAutoNum type="arabicPeriod"/>
            </a:pP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7CBE8-CABC-4562-9B28-1EC05E0C79A6}"/>
              </a:ext>
            </a:extLst>
          </p:cNvPr>
          <p:cNvSpPr txBox="1"/>
          <p:nvPr/>
        </p:nvSpPr>
        <p:spPr>
          <a:xfrm>
            <a:off x="8308446" y="6006751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CC4793-7255-40BE-94C3-F3BBB9D300D5}"/>
              </a:ext>
            </a:extLst>
          </p:cNvPr>
          <p:cNvSpPr txBox="1"/>
          <p:nvPr/>
        </p:nvSpPr>
        <p:spPr>
          <a:xfrm>
            <a:off x="1707439" y="2428611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7FAED-D2B3-4F3B-B797-CB3C5C7E0163}"/>
              </a:ext>
            </a:extLst>
          </p:cNvPr>
          <p:cNvSpPr txBox="1"/>
          <p:nvPr/>
        </p:nvSpPr>
        <p:spPr>
          <a:xfrm>
            <a:off x="8547533" y="2092918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A0C191-969C-48AD-9BB0-B84EC1766E3D}"/>
              </a:ext>
            </a:extLst>
          </p:cNvPr>
          <p:cNvSpPr txBox="1"/>
          <p:nvPr/>
        </p:nvSpPr>
        <p:spPr>
          <a:xfrm>
            <a:off x="-63948" y="2908488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F6720-8B46-4C67-9C48-3A6CBD5AA54C}"/>
              </a:ext>
            </a:extLst>
          </p:cNvPr>
          <p:cNvSpPr txBox="1"/>
          <p:nvPr/>
        </p:nvSpPr>
        <p:spPr>
          <a:xfrm>
            <a:off x="4511182" y="154566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95779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F56B4EC-5B68-41F0-9CF3-0FB77A9FE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31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049F6438-3AFA-45F8-9A58-9ED7B0F97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911" y="2730662"/>
            <a:ext cx="6024561" cy="26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A3242A-F358-4968-8DF4-D511D0CFB277}"/>
              </a:ext>
            </a:extLst>
          </p:cNvPr>
          <p:cNvSpPr/>
          <p:nvPr/>
        </p:nvSpPr>
        <p:spPr>
          <a:xfrm>
            <a:off x="0" y="5380672"/>
            <a:ext cx="1219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To add a shift open the Job Option tab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shift from the left hand menu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add button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Enter the shift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save button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997C0-A056-448E-AE1B-3D3A7A7D9576}"/>
              </a:ext>
            </a:extLst>
          </p:cNvPr>
          <p:cNvSpPr txBox="1"/>
          <p:nvPr/>
        </p:nvSpPr>
        <p:spPr>
          <a:xfrm>
            <a:off x="8605009" y="4977731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D3358A-7A1D-4C1C-945F-46D9B330DFCA}"/>
              </a:ext>
            </a:extLst>
          </p:cNvPr>
          <p:cNvSpPr txBox="1"/>
          <p:nvPr/>
        </p:nvSpPr>
        <p:spPr>
          <a:xfrm>
            <a:off x="3245842" y="2730661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4.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8E9377-6AA4-45FF-AAD2-836F82A1D871}"/>
              </a:ext>
            </a:extLst>
          </p:cNvPr>
          <p:cNvSpPr txBox="1"/>
          <p:nvPr/>
        </p:nvSpPr>
        <p:spPr>
          <a:xfrm>
            <a:off x="10503718" y="2499829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8C8F31-E67F-4F5A-802A-87402ECCE72B}"/>
              </a:ext>
            </a:extLst>
          </p:cNvPr>
          <p:cNvSpPr txBox="1"/>
          <p:nvPr/>
        </p:nvSpPr>
        <p:spPr>
          <a:xfrm>
            <a:off x="0" y="4158836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1A6AED-4983-4A6C-998D-9EEBAA8F66B1}"/>
              </a:ext>
            </a:extLst>
          </p:cNvPr>
          <p:cNvSpPr txBox="1"/>
          <p:nvPr/>
        </p:nvSpPr>
        <p:spPr>
          <a:xfrm>
            <a:off x="5775123" y="1983531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56609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AA786C2-89EF-48D6-8FB6-35CD631A3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6791C622-9472-4830-B32E-4A242B8CD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014" y="2047823"/>
            <a:ext cx="4675852" cy="23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23B2A195-2BE4-4775-89B5-64F118653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014" y="4488111"/>
            <a:ext cx="4675852" cy="23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9BD32A-7809-4FCD-BA41-8A931DD82594}"/>
              </a:ext>
            </a:extLst>
          </p:cNvPr>
          <p:cNvSpPr/>
          <p:nvPr/>
        </p:nvSpPr>
        <p:spPr>
          <a:xfrm>
            <a:off x="9753600" y="0"/>
            <a:ext cx="2438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To add a job position open the Job Option tab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job position from the left hand menu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add button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the job position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the rate type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the markup rate (if applicable)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next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state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applicable WC code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add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save button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7AC6F-FB44-4556-A17A-34AE395CCA68}"/>
              </a:ext>
            </a:extLst>
          </p:cNvPr>
          <p:cNvSpPr txBox="1"/>
          <p:nvPr/>
        </p:nvSpPr>
        <p:spPr>
          <a:xfrm>
            <a:off x="7132911" y="6473017"/>
            <a:ext cx="994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E2D57-FDDE-4F5B-9CFA-C4F245739F09}"/>
              </a:ext>
            </a:extLst>
          </p:cNvPr>
          <p:cNvSpPr txBox="1"/>
          <p:nvPr/>
        </p:nvSpPr>
        <p:spPr>
          <a:xfrm>
            <a:off x="6622090" y="5442223"/>
            <a:ext cx="64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10.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1ACEF7-971A-4427-8EDB-16E7A72ECE27}"/>
              </a:ext>
            </a:extLst>
          </p:cNvPr>
          <p:cNvSpPr txBox="1"/>
          <p:nvPr/>
        </p:nvSpPr>
        <p:spPr>
          <a:xfrm>
            <a:off x="5144529" y="503872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9.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E53FEB-7EA2-4629-8746-04D7257CFDFD}"/>
              </a:ext>
            </a:extLst>
          </p:cNvPr>
          <p:cNvSpPr txBox="1"/>
          <p:nvPr/>
        </p:nvSpPr>
        <p:spPr>
          <a:xfrm>
            <a:off x="2989268" y="5124479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4B7BE1-A8DA-4CDA-84CC-918B5888D13A}"/>
              </a:ext>
            </a:extLst>
          </p:cNvPr>
          <p:cNvSpPr txBox="1"/>
          <p:nvPr/>
        </p:nvSpPr>
        <p:spPr>
          <a:xfrm>
            <a:off x="7152135" y="4022768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7.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BD8D55-D76A-4022-9796-2E82BCD6778D}"/>
              </a:ext>
            </a:extLst>
          </p:cNvPr>
          <p:cNvSpPr txBox="1"/>
          <p:nvPr/>
        </p:nvSpPr>
        <p:spPr>
          <a:xfrm>
            <a:off x="2991375" y="3561103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6.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42D64-95F6-430E-84A2-7777E4A91152}"/>
              </a:ext>
            </a:extLst>
          </p:cNvPr>
          <p:cNvSpPr txBox="1"/>
          <p:nvPr/>
        </p:nvSpPr>
        <p:spPr>
          <a:xfrm>
            <a:off x="5148034" y="2771103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6BD363-1525-4C4A-A5E3-A6A60938AA56}"/>
              </a:ext>
            </a:extLst>
          </p:cNvPr>
          <p:cNvSpPr txBox="1"/>
          <p:nvPr/>
        </p:nvSpPr>
        <p:spPr>
          <a:xfrm>
            <a:off x="2991376" y="2823963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4.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69C562-5EDB-46D7-B959-E3093C51925C}"/>
              </a:ext>
            </a:extLst>
          </p:cNvPr>
          <p:cNvSpPr txBox="1"/>
          <p:nvPr/>
        </p:nvSpPr>
        <p:spPr>
          <a:xfrm>
            <a:off x="8358254" y="197742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3.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8010A6-E283-42B2-86BA-2DB19B5D55E3}"/>
              </a:ext>
            </a:extLst>
          </p:cNvPr>
          <p:cNvSpPr txBox="1"/>
          <p:nvPr/>
        </p:nvSpPr>
        <p:spPr>
          <a:xfrm>
            <a:off x="-27262" y="3732635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B6CF2B-2409-4B0A-9BCF-AFDB59DA013E}"/>
              </a:ext>
            </a:extLst>
          </p:cNvPr>
          <p:cNvSpPr txBox="1"/>
          <p:nvPr/>
        </p:nvSpPr>
        <p:spPr>
          <a:xfrm>
            <a:off x="4550670" y="1515760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406512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247F33F-D8F6-40CA-8906-D9830AD22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08" y="91982"/>
            <a:ext cx="11877303" cy="38833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B9F981-6380-4211-8255-970A02B4A45A}"/>
              </a:ext>
            </a:extLst>
          </p:cNvPr>
          <p:cNvSpPr txBox="1"/>
          <p:nvPr/>
        </p:nvSpPr>
        <p:spPr>
          <a:xfrm>
            <a:off x="132608" y="4269178"/>
            <a:ext cx="11966368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>
                <a:cs typeface="Calibri"/>
              </a:rPr>
              <a:t>After the Job Position(s) have been created, navigate to the Customer Stage. Here you can click the Task checkbox to move this customer to the CMS.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E1AB838-4AC5-4FF7-BFC7-51AC5C33E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89" y="4949875"/>
            <a:ext cx="6899563" cy="121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28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2733FA2E-7A08-4EAC-80C0-C5CFBA920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77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05F03559-5654-4161-A822-12645A026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291" y="2547528"/>
            <a:ext cx="5764376" cy="431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719608-E0B8-4504-8133-DA0F7C45C0C8}"/>
              </a:ext>
            </a:extLst>
          </p:cNvPr>
          <p:cNvSpPr txBox="1"/>
          <p:nvPr/>
        </p:nvSpPr>
        <p:spPr>
          <a:xfrm>
            <a:off x="0" y="4774406"/>
            <a:ext cx="50562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To add additional contacts open the people tab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contact from the left hand menu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add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Enter contact’s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 the save button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04AC71-CBCA-4D26-B636-BE1BFD6665D0}"/>
              </a:ext>
            </a:extLst>
          </p:cNvPr>
          <p:cNvSpPr txBox="1"/>
          <p:nvPr/>
        </p:nvSpPr>
        <p:spPr>
          <a:xfrm>
            <a:off x="10020292" y="6445944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DCB3DD-CB49-4620-9C69-6E5764DA53C0}"/>
              </a:ext>
            </a:extLst>
          </p:cNvPr>
          <p:cNvSpPr txBox="1"/>
          <p:nvPr/>
        </p:nvSpPr>
        <p:spPr>
          <a:xfrm>
            <a:off x="4963129" y="2672679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4.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C1B8D-8696-4EEB-9011-E683C83CEBF0}"/>
              </a:ext>
            </a:extLst>
          </p:cNvPr>
          <p:cNvSpPr txBox="1"/>
          <p:nvPr/>
        </p:nvSpPr>
        <p:spPr>
          <a:xfrm>
            <a:off x="10735587" y="2642682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B62A6C-E427-4BA9-AB09-9E9BAB05B1C2}"/>
              </a:ext>
            </a:extLst>
          </p:cNvPr>
          <p:cNvSpPr txBox="1"/>
          <p:nvPr/>
        </p:nvSpPr>
        <p:spPr>
          <a:xfrm>
            <a:off x="75143" y="3198167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F617F6-E2E9-4069-86E0-57701E602F21}"/>
              </a:ext>
            </a:extLst>
          </p:cNvPr>
          <p:cNvSpPr txBox="1"/>
          <p:nvPr/>
        </p:nvSpPr>
        <p:spPr>
          <a:xfrm>
            <a:off x="7664562" y="2029411"/>
            <a:ext cx="478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1607893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E8A0E7-EDA9-4F33-BB9C-3AA4A9E7CDFB}"/>
              </a:ext>
            </a:extLst>
          </p:cNvPr>
          <p:cNvSpPr txBox="1"/>
          <p:nvPr/>
        </p:nvSpPr>
        <p:spPr>
          <a:xfrm>
            <a:off x="5229101" y="152399"/>
            <a:ext cx="10311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Icon List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7795CD7-C830-4039-A306-935B57107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42" y="743935"/>
            <a:ext cx="301960" cy="301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F9186F-D6D7-44BF-8294-39339BC31D3B}"/>
              </a:ext>
            </a:extLst>
          </p:cNvPr>
          <p:cNvSpPr txBox="1"/>
          <p:nvPr/>
        </p:nvSpPr>
        <p:spPr>
          <a:xfrm>
            <a:off x="968210" y="770287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Selected App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E02B20D-E0BB-4B42-A64D-0522B4A4E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58" y="1221117"/>
            <a:ext cx="266700" cy="2000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BE5A3C-1462-4C65-B3BD-0E3EAC131D97}"/>
              </a:ext>
            </a:extLst>
          </p:cNvPr>
          <p:cNvSpPr txBox="1"/>
          <p:nvPr/>
        </p:nvSpPr>
        <p:spPr>
          <a:xfrm>
            <a:off x="972540" y="1150668"/>
            <a:ext cx="373281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Quick View - Eye Icon to quickly access customers</a:t>
            </a:r>
          </a:p>
        </p:txBody>
      </p:sp>
      <p:pic>
        <p:nvPicPr>
          <p:cNvPr id="9" name="Picture 9" descr="A close up of a device&#10;&#10;Description generated with high confidence">
            <a:extLst>
              <a:ext uri="{FF2B5EF4-FFF2-40B4-BE49-F238E27FC236}">
                <a16:creationId xmlns:a16="http://schemas.microsoft.com/office/drawing/2014/main" id="{3D0C4C3F-7CE8-4FEA-906A-2E7C41618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20" y="1597169"/>
            <a:ext cx="257175" cy="2000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60D860-9546-4753-A3C6-C02E8264D6B9}"/>
              </a:ext>
            </a:extLst>
          </p:cNvPr>
          <p:cNvSpPr txBox="1"/>
          <p:nvPr/>
        </p:nvSpPr>
        <p:spPr>
          <a:xfrm>
            <a:off x="966973" y="1531050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Pin/Unpin left hand menu</a:t>
            </a:r>
          </a:p>
        </p:txBody>
      </p:sp>
      <p:pic>
        <p:nvPicPr>
          <p:cNvPr id="12" name="Picture 12" descr="A close up of a logo&#10;&#10;Description generated with high confidence">
            <a:extLst>
              <a:ext uri="{FF2B5EF4-FFF2-40B4-BE49-F238E27FC236}">
                <a16:creationId xmlns:a16="http://schemas.microsoft.com/office/drawing/2014/main" id="{F32BB992-BDA3-4494-A2E8-067055919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78" y="1978355"/>
            <a:ext cx="219075" cy="209550"/>
          </a:xfrm>
          <a:prstGeom prst="rect">
            <a:avLst/>
          </a:prstGeom>
        </p:spPr>
      </p:pic>
      <p:pic>
        <p:nvPicPr>
          <p:cNvPr id="14" name="Picture 14" descr="A close up of a mans face&#10;&#10;Description generated with high confidence">
            <a:extLst>
              <a:ext uri="{FF2B5EF4-FFF2-40B4-BE49-F238E27FC236}">
                <a16:creationId xmlns:a16="http://schemas.microsoft.com/office/drawing/2014/main" id="{3A34D750-EEE4-457A-A4BB-D998BFE12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591" y="2354778"/>
            <a:ext cx="247650" cy="228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104993-A04F-4971-9483-2E6B0530CB2E}"/>
              </a:ext>
            </a:extLst>
          </p:cNvPr>
          <p:cNvSpPr txBox="1"/>
          <p:nvPr/>
        </p:nvSpPr>
        <p:spPr>
          <a:xfrm>
            <a:off x="971303" y="191143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Enter Fullscreen Mode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7DCD94-1730-42F7-B241-D7E7587D4596}"/>
              </a:ext>
            </a:extLst>
          </p:cNvPr>
          <p:cNvSpPr txBox="1"/>
          <p:nvPr/>
        </p:nvSpPr>
        <p:spPr>
          <a:xfrm>
            <a:off x="965736" y="227202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Exit Fullscreen Mode</a:t>
            </a:r>
          </a:p>
        </p:txBody>
      </p:sp>
      <p:pic>
        <p:nvPicPr>
          <p:cNvPr id="18" name="Picture 18" descr="A picture containing object, first-aid kit&#10;&#10;Description generated with very high confidence">
            <a:extLst>
              <a:ext uri="{FF2B5EF4-FFF2-40B4-BE49-F238E27FC236}">
                <a16:creationId xmlns:a16="http://schemas.microsoft.com/office/drawing/2014/main" id="{B7756FC4-D11B-4B5C-A10D-C7AC445507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449" y="2741901"/>
            <a:ext cx="363311" cy="33510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902CB8-95B2-4DC8-823B-862A663C3434}"/>
              </a:ext>
            </a:extLst>
          </p:cNvPr>
          <p:cNvSpPr txBox="1"/>
          <p:nvPr/>
        </p:nvSpPr>
        <p:spPr>
          <a:xfrm>
            <a:off x="970066" y="276126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Add Button or Fab Button</a:t>
            </a:r>
          </a:p>
        </p:txBody>
      </p:sp>
      <p:pic>
        <p:nvPicPr>
          <p:cNvPr id="23" name="Picture 23" descr="A close up of a sign&#10;&#10;Description generated with high confidence">
            <a:extLst>
              <a:ext uri="{FF2B5EF4-FFF2-40B4-BE49-F238E27FC236}">
                <a16:creationId xmlns:a16="http://schemas.microsoft.com/office/drawing/2014/main" id="{85724489-84C1-4B5A-B243-F8900895D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559" y="3243262"/>
            <a:ext cx="340674" cy="31209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5C6FDD5-B1AE-472A-92EE-243BD7887F8E}"/>
              </a:ext>
            </a:extLst>
          </p:cNvPr>
          <p:cNvSpPr txBox="1"/>
          <p:nvPr/>
        </p:nvSpPr>
        <p:spPr>
          <a:xfrm>
            <a:off x="964499" y="327029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To Do Tasks</a:t>
            </a:r>
          </a:p>
        </p:txBody>
      </p:sp>
      <p:pic>
        <p:nvPicPr>
          <p:cNvPr id="26" name="Picture 2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B0514DC-5D10-459B-9EA9-04EB31CD80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516" y="3716048"/>
            <a:ext cx="257175" cy="2571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B2570AB-C9E4-4E7E-9A4B-76CC506ECA3C}"/>
              </a:ext>
            </a:extLst>
          </p:cNvPr>
          <p:cNvSpPr txBox="1"/>
          <p:nvPr/>
        </p:nvSpPr>
        <p:spPr>
          <a:xfrm>
            <a:off x="968829" y="3719945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Edit</a:t>
            </a:r>
          </a:p>
        </p:txBody>
      </p:sp>
      <p:pic>
        <p:nvPicPr>
          <p:cNvPr id="29" name="Picture 29" descr="A close up of a logo&#10;&#10;Description generated with high confidence">
            <a:extLst>
              <a:ext uri="{FF2B5EF4-FFF2-40B4-BE49-F238E27FC236}">
                <a16:creationId xmlns:a16="http://schemas.microsoft.com/office/drawing/2014/main" id="{285144FE-E62F-4600-9EF9-47D84F719B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3620" y="4136077"/>
            <a:ext cx="257175" cy="2286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DA01AFD-6905-4895-93AF-77A8BD752D49}"/>
              </a:ext>
            </a:extLst>
          </p:cNvPr>
          <p:cNvSpPr txBox="1"/>
          <p:nvPr/>
        </p:nvSpPr>
        <p:spPr>
          <a:xfrm>
            <a:off x="973158" y="4110223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Pin Shortcuts</a:t>
            </a:r>
          </a:p>
        </p:txBody>
      </p:sp>
      <p:pic>
        <p:nvPicPr>
          <p:cNvPr id="32" name="Picture 32" descr="A close up of a device&#10;&#10;Description generated with high confidence">
            <a:extLst>
              <a:ext uri="{FF2B5EF4-FFF2-40B4-BE49-F238E27FC236}">
                <a16:creationId xmlns:a16="http://schemas.microsoft.com/office/drawing/2014/main" id="{6562956F-F8EF-44DE-A4AE-912339EC67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300" y="4521654"/>
            <a:ext cx="200025" cy="20955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8179ADF-D84C-4FE5-A05B-D3915BF4C2E5}"/>
              </a:ext>
            </a:extLst>
          </p:cNvPr>
          <p:cNvSpPr txBox="1"/>
          <p:nvPr/>
        </p:nvSpPr>
        <p:spPr>
          <a:xfrm>
            <a:off x="967592" y="4451020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/>
              <a:t>Add</a:t>
            </a:r>
          </a:p>
        </p:txBody>
      </p:sp>
      <p:pic>
        <p:nvPicPr>
          <p:cNvPr id="35" name="Picture 3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ADA6790B-ED34-433B-BB7F-EA064C76CA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8487" y="4902839"/>
            <a:ext cx="247650" cy="21907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1C8AF62-0659-46D4-BE13-031148B1C92C}"/>
              </a:ext>
            </a:extLst>
          </p:cNvPr>
          <p:cNvSpPr txBox="1"/>
          <p:nvPr/>
        </p:nvSpPr>
        <p:spPr>
          <a:xfrm>
            <a:off x="968829" y="4857997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Edit</a:t>
            </a:r>
          </a:p>
        </p:txBody>
      </p:sp>
      <p:pic>
        <p:nvPicPr>
          <p:cNvPr id="38" name="Picture 38">
            <a:extLst>
              <a:ext uri="{FF2B5EF4-FFF2-40B4-BE49-F238E27FC236}">
                <a16:creationId xmlns:a16="http://schemas.microsoft.com/office/drawing/2014/main" id="{934136B6-842B-41A1-8D7C-0EB094C55F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2507" y="5298683"/>
            <a:ext cx="200025" cy="21907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C7AB862-CA67-4EE1-9CDD-EC5C9D32BC1F}"/>
              </a:ext>
            </a:extLst>
          </p:cNvPr>
          <p:cNvSpPr txBox="1"/>
          <p:nvPr/>
        </p:nvSpPr>
        <p:spPr>
          <a:xfrm>
            <a:off x="962025" y="5276726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/>
              <a:t>Refresh</a:t>
            </a:r>
          </a:p>
        </p:txBody>
      </p:sp>
      <p:pic>
        <p:nvPicPr>
          <p:cNvPr id="41" name="Picture 41" descr="A close up of a device&#10;&#10;Description generated with high confidence">
            <a:extLst>
              <a:ext uri="{FF2B5EF4-FFF2-40B4-BE49-F238E27FC236}">
                <a16:creationId xmlns:a16="http://schemas.microsoft.com/office/drawing/2014/main" id="{840DAB12-59A6-43E8-BE25-15A947977BC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14208" y="795955"/>
            <a:ext cx="266700" cy="21907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DB6DE34-1607-409C-86B7-FD74C1B9D375}"/>
              </a:ext>
            </a:extLst>
          </p:cNvPr>
          <p:cNvSpPr txBox="1"/>
          <p:nvPr/>
        </p:nvSpPr>
        <p:spPr>
          <a:xfrm>
            <a:off x="6270666" y="758536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Task Icon – Can be edited in Task Tab</a:t>
            </a:r>
          </a:p>
        </p:txBody>
      </p:sp>
      <p:pic>
        <p:nvPicPr>
          <p:cNvPr id="44" name="Picture 3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8C4712AD-4191-4A4C-8B99-C2A9633DCA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3837" y="1172008"/>
            <a:ext cx="247650" cy="21907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EB3770D-824E-414A-86CA-7A8FEE1973B8}"/>
              </a:ext>
            </a:extLst>
          </p:cNvPr>
          <p:cNvSpPr txBox="1"/>
          <p:nvPr/>
        </p:nvSpPr>
        <p:spPr>
          <a:xfrm>
            <a:off x="6265100" y="1148814"/>
            <a:ext cx="459377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Task Icon – Needs to be edited or completed in another Tab</a:t>
            </a:r>
          </a:p>
        </p:txBody>
      </p:sp>
      <p:pic>
        <p:nvPicPr>
          <p:cNvPr id="47" name="Picture 47" descr="A close up of a mans face&#10;&#10;Description generated with high confidence">
            <a:extLst>
              <a:ext uri="{FF2B5EF4-FFF2-40B4-BE49-F238E27FC236}">
                <a16:creationId xmlns:a16="http://schemas.microsoft.com/office/drawing/2014/main" id="{05BB40F2-AEDC-4ACF-99A4-112C3A6705A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12724" y="1543669"/>
            <a:ext cx="190500" cy="24765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CACDB08-2EF8-4A4F-B5AC-1B24F614DB8B}"/>
              </a:ext>
            </a:extLst>
          </p:cNvPr>
          <p:cNvSpPr txBox="1"/>
          <p:nvPr/>
        </p:nvSpPr>
        <p:spPr>
          <a:xfrm>
            <a:off x="6269429" y="1519299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More available options</a:t>
            </a:r>
          </a:p>
        </p:txBody>
      </p:sp>
      <p:pic>
        <p:nvPicPr>
          <p:cNvPr id="50" name="Picture 50" descr="A close up of a logo&#10;&#10;Description generated with high confidence">
            <a:extLst>
              <a:ext uri="{FF2B5EF4-FFF2-40B4-BE49-F238E27FC236}">
                <a16:creationId xmlns:a16="http://schemas.microsoft.com/office/drawing/2014/main" id="{17F38934-905A-4633-AC77-5EEB9032F43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591" y="5699290"/>
            <a:ext cx="247650" cy="20955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0A77A40-35D4-4B67-B12E-0EC756B6BA4A}"/>
              </a:ext>
            </a:extLst>
          </p:cNvPr>
          <p:cNvSpPr txBox="1"/>
          <p:nvPr/>
        </p:nvSpPr>
        <p:spPr>
          <a:xfrm>
            <a:off x="924296" y="5664529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/>
              <a:t>Email/Mailbox</a:t>
            </a:r>
          </a:p>
        </p:txBody>
      </p:sp>
    </p:spTree>
    <p:extLst>
      <p:ext uri="{BB962C8B-B14F-4D97-AF65-F5344CB8AC3E}">
        <p14:creationId xmlns:p14="http://schemas.microsoft.com/office/powerpoint/2010/main" val="136914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f11d368-e2e8-48ea-bfcd-1e8c781325a0">
      <UserInfo>
        <DisplayName>Alex Fix</DisplayName>
        <AccountId>16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D80665CF71BB4B84568FC4E9B16CC3" ma:contentTypeVersion="13" ma:contentTypeDescription="Create a new document." ma:contentTypeScope="" ma:versionID="1be7f2ed37746c2d88929a56f272f3f5">
  <xsd:schema xmlns:xsd="http://www.w3.org/2001/XMLSchema" xmlns:xs="http://www.w3.org/2001/XMLSchema" xmlns:p="http://schemas.microsoft.com/office/2006/metadata/properties" xmlns:ns2="43272b74-d175-4248-9f6f-9d71794406f3" xmlns:ns3="2f11d368-e2e8-48ea-bfcd-1e8c781325a0" targetNamespace="http://schemas.microsoft.com/office/2006/metadata/properties" ma:root="true" ma:fieldsID="8df52d59265260b47ff0fbac0ce381d9" ns2:_="" ns3:_="">
    <xsd:import namespace="43272b74-d175-4248-9f6f-9d71794406f3"/>
    <xsd:import namespace="2f11d368-e2e8-48ea-bfcd-1e8c781325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72b74-d175-4248-9f6f-9d71794406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1d368-e2e8-48ea-bfcd-1e8c781325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118C86-FFE5-4455-95F2-E736F4F43623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0014513c-94ff-43d2-8432-887201dc2c7f"/>
    <ds:schemaRef ds:uri="http://purl.org/dc/elements/1.1/"/>
    <ds:schemaRef ds:uri="7dd49fa4-8608-4dc1-84a9-f7d7e73d7f75"/>
    <ds:schemaRef ds:uri="http://schemas.microsoft.com/office/2006/metadata/properties"/>
    <ds:schemaRef ds:uri="http://purl.org/dc/terms/"/>
    <ds:schemaRef ds:uri="2f11d368-e2e8-48ea-bfcd-1e8c781325a0"/>
  </ds:schemaRefs>
</ds:datastoreItem>
</file>

<file path=customXml/itemProps2.xml><?xml version="1.0" encoding="utf-8"?>
<ds:datastoreItem xmlns:ds="http://schemas.openxmlformats.org/officeDocument/2006/customXml" ds:itemID="{806BC16B-262E-4D69-9FFD-FE8286EA6D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6BAF53-4A77-4CA9-BC3D-FB172E6095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72b74-d175-4248-9f6f-9d71794406f3"/>
    <ds:schemaRef ds:uri="2f11d368-e2e8-48ea-bfcd-1e8c781325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Office PowerPoint</Application>
  <PresentationFormat>Widescreen</PresentationFormat>
  <Paragraphs>116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Miyamoto</dc:creator>
  <cp:lastModifiedBy>Ali Bergren</cp:lastModifiedBy>
  <cp:revision>23</cp:revision>
  <dcterms:created xsi:type="dcterms:W3CDTF">2019-04-01T13:49:25Z</dcterms:created>
  <dcterms:modified xsi:type="dcterms:W3CDTF">2021-09-27T14:31:01Z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0x010100C2D80665CF71BB4B84568FC4E9B16CC3</vt:lpwstr>
  </property>
</Properties>
</file>